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Montserrat Bold" charset="1" panose="00000800000000000000"/>
      <p:regular r:id="rId31"/>
    </p:embeddedFont>
    <p:embeddedFont>
      <p:font typeface="League Spartan" charset="1" panose="00000800000000000000"/>
      <p:regular r:id="rId32"/>
    </p:embeddedFont>
    <p:embeddedFont>
      <p:font typeface="Nunito Bold" charset="1" panose="00000000000000000000"/>
      <p:regular r:id="rId33"/>
    </p:embeddedFont>
    <p:embeddedFont>
      <p:font typeface="Clear Sans" charset="1" panose="020B0503030202020304"/>
      <p:regular r:id="rId34"/>
    </p:embeddedFont>
    <p:embeddedFont>
      <p:font typeface="Times New Roman Bold" charset="1" panose="02020803070505020304"/>
      <p:regular r:id="rId35"/>
    </p:embeddedFont>
    <p:embeddedFont>
      <p:font typeface="Playfair Display" charset="1" panose="00000000000000000000"/>
      <p:regular r:id="rId36"/>
    </p:embeddedFont>
    <p:embeddedFont>
      <p:font typeface="Nunito" charset="1" panose="00000000000000000000"/>
      <p:regular r:id="rId37"/>
    </p:embeddedFont>
    <p:embeddedFont>
      <p:font typeface="Playfair Display Bold" charset="1" panose="00000000000000000000"/>
      <p:regular r:id="rId44"/>
    </p:embeddedFont>
    <p:embeddedFont>
      <p:font typeface="Montserrat" charset="1" panose="0000050000000000000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notesMasters/notesMaster1.xml" Type="http://schemas.openxmlformats.org/officeDocument/2006/relationships/notesMaster"/><Relationship Id="rId39" Target="theme/theme2.xml" Type="http://schemas.openxmlformats.org/officeDocument/2006/relationships/theme"/><Relationship Id="rId4" Target="theme/theme1.xml" Type="http://schemas.openxmlformats.org/officeDocument/2006/relationships/theme"/><Relationship Id="rId40" Target="notesSlides/notesSlide1.xml" Type="http://schemas.openxmlformats.org/officeDocument/2006/relationships/notesSlide"/><Relationship Id="rId41" Target="notesSlides/notesSlide2.xml" Type="http://schemas.openxmlformats.org/officeDocument/2006/relationships/notesSlide"/><Relationship Id="rId42" Target="notesSlides/notesSlide3.xml" Type="http://schemas.openxmlformats.org/officeDocument/2006/relationships/notesSlide"/><Relationship Id="rId43" Target="notesSlides/notesSlide4.xml" Type="http://schemas.openxmlformats.org/officeDocument/2006/relationships/notesSlide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ai assistant for recommendation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comparison between two products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asking for external products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comparing products on external ressource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3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4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4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4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3.jpeg" Type="http://schemas.openxmlformats.org/officeDocument/2006/relationships/image"/><Relationship Id="rId7" Target="../media/image44.png" Type="http://schemas.openxmlformats.org/officeDocument/2006/relationships/image"/><Relationship Id="rId8" Target="../media/image45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6.png" Type="http://schemas.openxmlformats.org/officeDocument/2006/relationships/image"/><Relationship Id="rId5" Target="../media/image47.png" Type="http://schemas.openxmlformats.org/officeDocument/2006/relationships/image"/><Relationship Id="rId6" Target="../media/image4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4.jpe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96229" y="1530690"/>
            <a:ext cx="311053" cy="31105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C80E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34205" y="9171074"/>
            <a:ext cx="988990" cy="485504"/>
          </a:xfrm>
          <a:custGeom>
            <a:avLst/>
            <a:gdLst/>
            <a:ahLst/>
            <a:cxnLst/>
            <a:rect r="r" b="b" t="t" l="l"/>
            <a:pathLst>
              <a:path h="485504" w="988990">
                <a:moveTo>
                  <a:pt x="0" y="0"/>
                </a:moveTo>
                <a:lnTo>
                  <a:pt x="988990" y="0"/>
                </a:lnTo>
                <a:lnTo>
                  <a:pt x="988990" y="485504"/>
                </a:lnTo>
                <a:lnTo>
                  <a:pt x="0" y="485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108896" y="702770"/>
            <a:ext cx="9920495" cy="325930"/>
          </a:xfrm>
          <a:custGeom>
            <a:avLst/>
            <a:gdLst/>
            <a:ahLst/>
            <a:cxnLst/>
            <a:rect r="r" b="b" t="t" l="l"/>
            <a:pathLst>
              <a:path h="325930" w="9920495">
                <a:moveTo>
                  <a:pt x="0" y="0"/>
                </a:moveTo>
                <a:lnTo>
                  <a:pt x="9920495" y="0"/>
                </a:lnTo>
                <a:lnTo>
                  <a:pt x="9920495" y="325930"/>
                </a:lnTo>
                <a:lnTo>
                  <a:pt x="0" y="3259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897051" y="4057626"/>
            <a:ext cx="988990" cy="485504"/>
          </a:xfrm>
          <a:custGeom>
            <a:avLst/>
            <a:gdLst/>
            <a:ahLst/>
            <a:cxnLst/>
            <a:rect r="r" b="b" t="t" l="l"/>
            <a:pathLst>
              <a:path h="485504" w="988990">
                <a:moveTo>
                  <a:pt x="0" y="0"/>
                </a:moveTo>
                <a:lnTo>
                  <a:pt x="988990" y="0"/>
                </a:lnTo>
                <a:lnTo>
                  <a:pt x="988990" y="485504"/>
                </a:lnTo>
                <a:lnTo>
                  <a:pt x="0" y="485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03919" y="526710"/>
            <a:ext cx="4050882" cy="1003979"/>
          </a:xfrm>
          <a:custGeom>
            <a:avLst/>
            <a:gdLst/>
            <a:ahLst/>
            <a:cxnLst/>
            <a:rect r="r" b="b" t="t" l="l"/>
            <a:pathLst>
              <a:path h="1003979" w="4050882">
                <a:moveTo>
                  <a:pt x="0" y="0"/>
                </a:moveTo>
                <a:lnTo>
                  <a:pt x="4050882" y="0"/>
                </a:lnTo>
                <a:lnTo>
                  <a:pt x="4050882" y="1003980"/>
                </a:lnTo>
                <a:lnTo>
                  <a:pt x="0" y="10039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09824" y="4676480"/>
            <a:ext cx="15868351" cy="346219"/>
          </a:xfrm>
          <a:custGeom>
            <a:avLst/>
            <a:gdLst/>
            <a:ahLst/>
            <a:cxnLst/>
            <a:rect r="r" b="b" t="t" l="l"/>
            <a:pathLst>
              <a:path h="346219" w="15868351">
                <a:moveTo>
                  <a:pt x="0" y="0"/>
                </a:moveTo>
                <a:lnTo>
                  <a:pt x="15868352" y="0"/>
                </a:lnTo>
                <a:lnTo>
                  <a:pt x="15868352" y="346219"/>
                </a:lnTo>
                <a:lnTo>
                  <a:pt x="0" y="3462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03919" y="5257800"/>
            <a:ext cx="16857341" cy="1409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b="true" sz="4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Plateforme E-commerce en Microservices centralisant des Produits multi-sources avec un Système de Recommandation IA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209824" y="6546725"/>
            <a:ext cx="15868351" cy="346219"/>
          </a:xfrm>
          <a:custGeom>
            <a:avLst/>
            <a:gdLst/>
            <a:ahLst/>
            <a:cxnLst/>
            <a:rect r="r" b="b" t="t" l="l"/>
            <a:pathLst>
              <a:path h="346219" w="15868351">
                <a:moveTo>
                  <a:pt x="0" y="0"/>
                </a:moveTo>
                <a:lnTo>
                  <a:pt x="15868352" y="0"/>
                </a:lnTo>
                <a:lnTo>
                  <a:pt x="15868352" y="346219"/>
                </a:lnTo>
                <a:lnTo>
                  <a:pt x="0" y="3462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01959" y="2392633"/>
            <a:ext cx="17484081" cy="883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72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Soutenance de projet de fin d’année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730832" y="3554808"/>
            <a:ext cx="8826335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 spc="34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FILIÈRE: INGENIERIE INFORMATIQUE ET RESEAUX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752764" y="9132974"/>
            <a:ext cx="6959650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Présenté le: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2 Janvier 2026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234290" y="7406632"/>
            <a:ext cx="3156150" cy="860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3"/>
              </a:lnSpc>
            </a:pPr>
            <a:r>
              <a:rPr lang="en-US" sz="250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Encadré par: </a:t>
            </a:r>
          </a:p>
          <a:p>
            <a:pPr algn="l" marL="541866" indent="-270933" lvl="1">
              <a:lnSpc>
                <a:spcPts val="3513"/>
              </a:lnSpc>
              <a:buFont typeface="Arial"/>
              <a:buChar char="•"/>
            </a:pPr>
            <a:r>
              <a:rPr lang="en-US" sz="250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M. LARHLIMI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7416157"/>
            <a:ext cx="4488749" cy="15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Réalisé par: </a:t>
            </a:r>
          </a:p>
          <a:p>
            <a:pPr algn="l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MHANDI Ayoub</a:t>
            </a:r>
          </a:p>
          <a:p>
            <a:pPr algn="l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EL ASSLI AL Houssaine</a:t>
            </a:r>
          </a:p>
          <a:p>
            <a:pPr algn="l" marL="474978" indent="-237489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SEMANE Zineb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107282" y="7388217"/>
            <a:ext cx="3778759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Membres du Jury:</a:t>
            </a:r>
          </a:p>
          <a:p>
            <a:pPr algn="l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Mr A. LARHLIMI</a:t>
            </a:r>
          </a:p>
          <a:p>
            <a:pPr algn="l" marL="474978" indent="-237489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Mr CHIBA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72800" y="337021"/>
            <a:ext cx="7315200" cy="240335"/>
          </a:xfrm>
          <a:custGeom>
            <a:avLst/>
            <a:gdLst/>
            <a:ahLst/>
            <a:cxnLst/>
            <a:rect r="r" b="b" t="t" l="l"/>
            <a:pathLst>
              <a:path h="240335" w="7315200">
                <a:moveTo>
                  <a:pt x="0" y="0"/>
                </a:moveTo>
                <a:lnTo>
                  <a:pt x="7315200" y="0"/>
                </a:lnTo>
                <a:lnTo>
                  <a:pt x="7315200" y="240336"/>
                </a:lnTo>
                <a:lnTo>
                  <a:pt x="0" y="2403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35436" y="223581"/>
            <a:ext cx="12242411" cy="9839838"/>
          </a:xfrm>
          <a:custGeom>
            <a:avLst/>
            <a:gdLst/>
            <a:ahLst/>
            <a:cxnLst/>
            <a:rect r="r" b="b" t="t" l="l"/>
            <a:pathLst>
              <a:path h="9839838" w="12242411">
                <a:moveTo>
                  <a:pt x="0" y="0"/>
                </a:moveTo>
                <a:lnTo>
                  <a:pt x="12242411" y="0"/>
                </a:lnTo>
                <a:lnTo>
                  <a:pt x="12242411" y="9839838"/>
                </a:lnTo>
                <a:lnTo>
                  <a:pt x="0" y="98398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4473" y="937272"/>
            <a:ext cx="5687521" cy="115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50"/>
              </a:lnSpc>
            </a:pPr>
            <a:r>
              <a:rPr lang="en-US" sz="5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Architecture Globale du Système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13877" y="2026822"/>
            <a:ext cx="7315200" cy="240335"/>
          </a:xfrm>
          <a:custGeom>
            <a:avLst/>
            <a:gdLst/>
            <a:ahLst/>
            <a:cxnLst/>
            <a:rect r="r" b="b" t="t" l="l"/>
            <a:pathLst>
              <a:path h="240335" w="7315200">
                <a:moveTo>
                  <a:pt x="0" y="0"/>
                </a:moveTo>
                <a:lnTo>
                  <a:pt x="7315200" y="0"/>
                </a:lnTo>
                <a:lnTo>
                  <a:pt x="7315200" y="240335"/>
                </a:lnTo>
                <a:lnTo>
                  <a:pt x="0" y="24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78682" y="3181199"/>
            <a:ext cx="1893279" cy="1686450"/>
          </a:xfrm>
          <a:custGeom>
            <a:avLst/>
            <a:gdLst/>
            <a:ahLst/>
            <a:cxnLst/>
            <a:rect r="r" b="b" t="t" l="l"/>
            <a:pathLst>
              <a:path h="1686450" w="1893279">
                <a:moveTo>
                  <a:pt x="0" y="0"/>
                </a:moveTo>
                <a:lnTo>
                  <a:pt x="1893279" y="0"/>
                </a:lnTo>
                <a:lnTo>
                  <a:pt x="1893279" y="1686450"/>
                </a:lnTo>
                <a:lnTo>
                  <a:pt x="0" y="16864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987703" y="3276521"/>
            <a:ext cx="1495805" cy="1495805"/>
          </a:xfrm>
          <a:custGeom>
            <a:avLst/>
            <a:gdLst/>
            <a:ahLst/>
            <a:cxnLst/>
            <a:rect r="r" b="b" t="t" l="l"/>
            <a:pathLst>
              <a:path h="1495805" w="1495805">
                <a:moveTo>
                  <a:pt x="0" y="0"/>
                </a:moveTo>
                <a:lnTo>
                  <a:pt x="1495805" y="0"/>
                </a:lnTo>
                <a:lnTo>
                  <a:pt x="1495805" y="1495806"/>
                </a:lnTo>
                <a:lnTo>
                  <a:pt x="0" y="14958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98008" y="3276521"/>
            <a:ext cx="2707244" cy="1650758"/>
          </a:xfrm>
          <a:custGeom>
            <a:avLst/>
            <a:gdLst/>
            <a:ahLst/>
            <a:cxnLst/>
            <a:rect r="r" b="b" t="t" l="l"/>
            <a:pathLst>
              <a:path h="1650758" w="2707244">
                <a:moveTo>
                  <a:pt x="0" y="0"/>
                </a:moveTo>
                <a:lnTo>
                  <a:pt x="2707244" y="0"/>
                </a:lnTo>
                <a:lnTo>
                  <a:pt x="2707244" y="1650759"/>
                </a:lnTo>
                <a:lnTo>
                  <a:pt x="0" y="16507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448095" y="6203405"/>
            <a:ext cx="1754454" cy="1746657"/>
          </a:xfrm>
          <a:custGeom>
            <a:avLst/>
            <a:gdLst/>
            <a:ahLst/>
            <a:cxnLst/>
            <a:rect r="r" b="b" t="t" l="l"/>
            <a:pathLst>
              <a:path h="1746657" w="1754454">
                <a:moveTo>
                  <a:pt x="0" y="0"/>
                </a:moveTo>
                <a:lnTo>
                  <a:pt x="1754454" y="0"/>
                </a:lnTo>
                <a:lnTo>
                  <a:pt x="1754454" y="1746657"/>
                </a:lnTo>
                <a:lnTo>
                  <a:pt x="0" y="17466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790309" y="6203405"/>
            <a:ext cx="1890592" cy="1890592"/>
          </a:xfrm>
          <a:custGeom>
            <a:avLst/>
            <a:gdLst/>
            <a:ahLst/>
            <a:cxnLst/>
            <a:rect r="r" b="b" t="t" l="l"/>
            <a:pathLst>
              <a:path h="1890592" w="1890592">
                <a:moveTo>
                  <a:pt x="0" y="0"/>
                </a:moveTo>
                <a:lnTo>
                  <a:pt x="1890592" y="0"/>
                </a:lnTo>
                <a:lnTo>
                  <a:pt x="1890592" y="1890592"/>
                </a:lnTo>
                <a:lnTo>
                  <a:pt x="0" y="18905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775227" y="6356332"/>
            <a:ext cx="3552806" cy="1737665"/>
          </a:xfrm>
          <a:custGeom>
            <a:avLst/>
            <a:gdLst/>
            <a:ahLst/>
            <a:cxnLst/>
            <a:rect r="r" b="b" t="t" l="l"/>
            <a:pathLst>
              <a:path h="1737665" w="3552806">
                <a:moveTo>
                  <a:pt x="0" y="0"/>
                </a:moveTo>
                <a:lnTo>
                  <a:pt x="3552806" y="0"/>
                </a:lnTo>
                <a:lnTo>
                  <a:pt x="3552806" y="1737665"/>
                </a:lnTo>
                <a:lnTo>
                  <a:pt x="0" y="17376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509159" y="882995"/>
            <a:ext cx="14933454" cy="763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68"/>
              </a:lnSpc>
            </a:pPr>
            <a:r>
              <a:rPr lang="en-US" sz="64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Stack Technique - Frontend et backend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81011" y="3637267"/>
            <a:ext cx="7315200" cy="240335"/>
          </a:xfrm>
          <a:custGeom>
            <a:avLst/>
            <a:gdLst/>
            <a:ahLst/>
            <a:cxnLst/>
            <a:rect r="r" b="b" t="t" l="l"/>
            <a:pathLst>
              <a:path h="240335" w="7315200">
                <a:moveTo>
                  <a:pt x="0" y="0"/>
                </a:moveTo>
                <a:lnTo>
                  <a:pt x="7315200" y="0"/>
                </a:lnTo>
                <a:lnTo>
                  <a:pt x="7315200" y="240335"/>
                </a:lnTo>
                <a:lnTo>
                  <a:pt x="0" y="24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51671" y="8674608"/>
            <a:ext cx="988990" cy="485504"/>
          </a:xfrm>
          <a:custGeom>
            <a:avLst/>
            <a:gdLst/>
            <a:ahLst/>
            <a:cxnLst/>
            <a:rect r="r" b="b" t="t" l="l"/>
            <a:pathLst>
              <a:path h="485504" w="988990">
                <a:moveTo>
                  <a:pt x="0" y="0"/>
                </a:moveTo>
                <a:lnTo>
                  <a:pt x="988990" y="0"/>
                </a:lnTo>
                <a:lnTo>
                  <a:pt x="988990" y="485504"/>
                </a:lnTo>
                <a:lnTo>
                  <a:pt x="0" y="4855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114213" y="4810114"/>
            <a:ext cx="6059574" cy="904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525"/>
              </a:lnSpc>
            </a:pPr>
            <a:r>
              <a:rPr lang="en-US"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Les interfaces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A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06871" y="482109"/>
            <a:ext cx="7315200" cy="240335"/>
          </a:xfrm>
          <a:custGeom>
            <a:avLst/>
            <a:gdLst/>
            <a:ahLst/>
            <a:cxnLst/>
            <a:rect r="r" b="b" t="t" l="l"/>
            <a:pathLst>
              <a:path h="240335" w="7315200">
                <a:moveTo>
                  <a:pt x="0" y="0"/>
                </a:moveTo>
                <a:lnTo>
                  <a:pt x="7315200" y="0"/>
                </a:lnTo>
                <a:lnTo>
                  <a:pt x="7315200" y="240335"/>
                </a:lnTo>
                <a:lnTo>
                  <a:pt x="0" y="24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64805" y="9015548"/>
            <a:ext cx="988990" cy="485504"/>
          </a:xfrm>
          <a:custGeom>
            <a:avLst/>
            <a:gdLst/>
            <a:ahLst/>
            <a:cxnLst/>
            <a:rect r="r" b="b" t="t" l="l"/>
            <a:pathLst>
              <a:path h="485504" w="988990">
                <a:moveTo>
                  <a:pt x="0" y="0"/>
                </a:moveTo>
                <a:lnTo>
                  <a:pt x="988990" y="0"/>
                </a:lnTo>
                <a:lnTo>
                  <a:pt x="988990" y="485504"/>
                </a:lnTo>
                <a:lnTo>
                  <a:pt x="0" y="4855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7269" y="323882"/>
            <a:ext cx="17933461" cy="9639235"/>
          </a:xfrm>
          <a:custGeom>
            <a:avLst/>
            <a:gdLst/>
            <a:ahLst/>
            <a:cxnLst/>
            <a:rect r="r" b="b" t="t" l="l"/>
            <a:pathLst>
              <a:path h="9639235" w="17933461">
                <a:moveTo>
                  <a:pt x="0" y="0"/>
                </a:moveTo>
                <a:lnTo>
                  <a:pt x="17933462" y="0"/>
                </a:lnTo>
                <a:lnTo>
                  <a:pt x="17933462" y="9639236"/>
                </a:lnTo>
                <a:lnTo>
                  <a:pt x="0" y="96392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A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06871" y="482109"/>
            <a:ext cx="7315200" cy="240335"/>
          </a:xfrm>
          <a:custGeom>
            <a:avLst/>
            <a:gdLst/>
            <a:ahLst/>
            <a:cxnLst/>
            <a:rect r="r" b="b" t="t" l="l"/>
            <a:pathLst>
              <a:path h="240335" w="7315200">
                <a:moveTo>
                  <a:pt x="0" y="0"/>
                </a:moveTo>
                <a:lnTo>
                  <a:pt x="7315200" y="0"/>
                </a:lnTo>
                <a:lnTo>
                  <a:pt x="7315200" y="240335"/>
                </a:lnTo>
                <a:lnTo>
                  <a:pt x="0" y="24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64805" y="9015548"/>
            <a:ext cx="988990" cy="485504"/>
          </a:xfrm>
          <a:custGeom>
            <a:avLst/>
            <a:gdLst/>
            <a:ahLst/>
            <a:cxnLst/>
            <a:rect r="r" b="b" t="t" l="l"/>
            <a:pathLst>
              <a:path h="485504" w="988990">
                <a:moveTo>
                  <a:pt x="0" y="0"/>
                </a:moveTo>
                <a:lnTo>
                  <a:pt x="988990" y="0"/>
                </a:lnTo>
                <a:lnTo>
                  <a:pt x="988990" y="485504"/>
                </a:lnTo>
                <a:lnTo>
                  <a:pt x="0" y="4855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2164" y="401763"/>
            <a:ext cx="17643671" cy="9483473"/>
          </a:xfrm>
          <a:custGeom>
            <a:avLst/>
            <a:gdLst/>
            <a:ahLst/>
            <a:cxnLst/>
            <a:rect r="r" b="b" t="t" l="l"/>
            <a:pathLst>
              <a:path h="9483473" w="17643671">
                <a:moveTo>
                  <a:pt x="0" y="0"/>
                </a:moveTo>
                <a:lnTo>
                  <a:pt x="17643672" y="0"/>
                </a:lnTo>
                <a:lnTo>
                  <a:pt x="17643672" y="9483474"/>
                </a:lnTo>
                <a:lnTo>
                  <a:pt x="0" y="94834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06871" y="482109"/>
            <a:ext cx="7315200" cy="240335"/>
          </a:xfrm>
          <a:custGeom>
            <a:avLst/>
            <a:gdLst/>
            <a:ahLst/>
            <a:cxnLst/>
            <a:rect r="r" b="b" t="t" l="l"/>
            <a:pathLst>
              <a:path h="240335" w="7315200">
                <a:moveTo>
                  <a:pt x="0" y="0"/>
                </a:moveTo>
                <a:lnTo>
                  <a:pt x="7315200" y="0"/>
                </a:lnTo>
                <a:lnTo>
                  <a:pt x="7315200" y="240335"/>
                </a:lnTo>
                <a:lnTo>
                  <a:pt x="0" y="24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64805" y="9015548"/>
            <a:ext cx="988990" cy="485504"/>
          </a:xfrm>
          <a:custGeom>
            <a:avLst/>
            <a:gdLst/>
            <a:ahLst/>
            <a:cxnLst/>
            <a:rect r="r" b="b" t="t" l="l"/>
            <a:pathLst>
              <a:path h="485504" w="988990">
                <a:moveTo>
                  <a:pt x="0" y="0"/>
                </a:moveTo>
                <a:lnTo>
                  <a:pt x="988990" y="0"/>
                </a:lnTo>
                <a:lnTo>
                  <a:pt x="988990" y="485504"/>
                </a:lnTo>
                <a:lnTo>
                  <a:pt x="0" y="4855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4688" y="403120"/>
            <a:ext cx="17638623" cy="9480760"/>
          </a:xfrm>
          <a:custGeom>
            <a:avLst/>
            <a:gdLst/>
            <a:ahLst/>
            <a:cxnLst/>
            <a:rect r="r" b="b" t="t" l="l"/>
            <a:pathLst>
              <a:path h="9480760" w="17638623">
                <a:moveTo>
                  <a:pt x="0" y="0"/>
                </a:moveTo>
                <a:lnTo>
                  <a:pt x="17638624" y="0"/>
                </a:lnTo>
                <a:lnTo>
                  <a:pt x="17638624" y="9480760"/>
                </a:lnTo>
                <a:lnTo>
                  <a:pt x="0" y="94807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06871" y="482109"/>
            <a:ext cx="7315200" cy="240335"/>
          </a:xfrm>
          <a:custGeom>
            <a:avLst/>
            <a:gdLst/>
            <a:ahLst/>
            <a:cxnLst/>
            <a:rect r="r" b="b" t="t" l="l"/>
            <a:pathLst>
              <a:path h="240335" w="7315200">
                <a:moveTo>
                  <a:pt x="0" y="0"/>
                </a:moveTo>
                <a:lnTo>
                  <a:pt x="7315200" y="0"/>
                </a:lnTo>
                <a:lnTo>
                  <a:pt x="7315200" y="240335"/>
                </a:lnTo>
                <a:lnTo>
                  <a:pt x="0" y="24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64805" y="9015548"/>
            <a:ext cx="988990" cy="485504"/>
          </a:xfrm>
          <a:custGeom>
            <a:avLst/>
            <a:gdLst/>
            <a:ahLst/>
            <a:cxnLst/>
            <a:rect r="r" b="b" t="t" l="l"/>
            <a:pathLst>
              <a:path h="485504" w="988990">
                <a:moveTo>
                  <a:pt x="0" y="0"/>
                </a:moveTo>
                <a:lnTo>
                  <a:pt x="988990" y="0"/>
                </a:lnTo>
                <a:lnTo>
                  <a:pt x="988990" y="485504"/>
                </a:lnTo>
                <a:lnTo>
                  <a:pt x="0" y="4855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1980" y="428539"/>
            <a:ext cx="17544040" cy="9429921"/>
          </a:xfrm>
          <a:custGeom>
            <a:avLst/>
            <a:gdLst/>
            <a:ahLst/>
            <a:cxnLst/>
            <a:rect r="r" b="b" t="t" l="l"/>
            <a:pathLst>
              <a:path h="9429921" w="17544040">
                <a:moveTo>
                  <a:pt x="0" y="0"/>
                </a:moveTo>
                <a:lnTo>
                  <a:pt x="17544040" y="0"/>
                </a:lnTo>
                <a:lnTo>
                  <a:pt x="17544040" y="9429922"/>
                </a:lnTo>
                <a:lnTo>
                  <a:pt x="0" y="94299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06871" y="482109"/>
            <a:ext cx="7315200" cy="240335"/>
          </a:xfrm>
          <a:custGeom>
            <a:avLst/>
            <a:gdLst/>
            <a:ahLst/>
            <a:cxnLst/>
            <a:rect r="r" b="b" t="t" l="l"/>
            <a:pathLst>
              <a:path h="240335" w="7315200">
                <a:moveTo>
                  <a:pt x="0" y="0"/>
                </a:moveTo>
                <a:lnTo>
                  <a:pt x="7315200" y="0"/>
                </a:lnTo>
                <a:lnTo>
                  <a:pt x="7315200" y="240335"/>
                </a:lnTo>
                <a:lnTo>
                  <a:pt x="0" y="24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64805" y="9015548"/>
            <a:ext cx="988990" cy="485504"/>
          </a:xfrm>
          <a:custGeom>
            <a:avLst/>
            <a:gdLst/>
            <a:ahLst/>
            <a:cxnLst/>
            <a:rect r="r" b="b" t="t" l="l"/>
            <a:pathLst>
              <a:path h="485504" w="988990">
                <a:moveTo>
                  <a:pt x="0" y="0"/>
                </a:moveTo>
                <a:lnTo>
                  <a:pt x="988990" y="0"/>
                </a:lnTo>
                <a:lnTo>
                  <a:pt x="988990" y="485504"/>
                </a:lnTo>
                <a:lnTo>
                  <a:pt x="0" y="4855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3977" y="391988"/>
            <a:ext cx="17680045" cy="9503024"/>
          </a:xfrm>
          <a:custGeom>
            <a:avLst/>
            <a:gdLst/>
            <a:ahLst/>
            <a:cxnLst/>
            <a:rect r="r" b="b" t="t" l="l"/>
            <a:pathLst>
              <a:path h="9503024" w="17680045">
                <a:moveTo>
                  <a:pt x="0" y="0"/>
                </a:moveTo>
                <a:lnTo>
                  <a:pt x="17680046" y="0"/>
                </a:lnTo>
                <a:lnTo>
                  <a:pt x="17680046" y="9503024"/>
                </a:lnTo>
                <a:lnTo>
                  <a:pt x="0" y="95030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06871" y="482109"/>
            <a:ext cx="7315200" cy="240335"/>
          </a:xfrm>
          <a:custGeom>
            <a:avLst/>
            <a:gdLst/>
            <a:ahLst/>
            <a:cxnLst/>
            <a:rect r="r" b="b" t="t" l="l"/>
            <a:pathLst>
              <a:path h="240335" w="7315200">
                <a:moveTo>
                  <a:pt x="0" y="0"/>
                </a:moveTo>
                <a:lnTo>
                  <a:pt x="7315200" y="0"/>
                </a:lnTo>
                <a:lnTo>
                  <a:pt x="7315200" y="240335"/>
                </a:lnTo>
                <a:lnTo>
                  <a:pt x="0" y="240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64805" y="9015548"/>
            <a:ext cx="988990" cy="485504"/>
          </a:xfrm>
          <a:custGeom>
            <a:avLst/>
            <a:gdLst/>
            <a:ahLst/>
            <a:cxnLst/>
            <a:rect r="r" b="b" t="t" l="l"/>
            <a:pathLst>
              <a:path h="485504" w="988990">
                <a:moveTo>
                  <a:pt x="0" y="0"/>
                </a:moveTo>
                <a:lnTo>
                  <a:pt x="988990" y="0"/>
                </a:lnTo>
                <a:lnTo>
                  <a:pt x="988990" y="485504"/>
                </a:lnTo>
                <a:lnTo>
                  <a:pt x="0" y="4855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0463" y="368599"/>
            <a:ext cx="17767074" cy="9549802"/>
          </a:xfrm>
          <a:custGeom>
            <a:avLst/>
            <a:gdLst/>
            <a:ahLst/>
            <a:cxnLst/>
            <a:rect r="r" b="b" t="t" l="l"/>
            <a:pathLst>
              <a:path h="9549802" w="17767074">
                <a:moveTo>
                  <a:pt x="0" y="0"/>
                </a:moveTo>
                <a:lnTo>
                  <a:pt x="17767074" y="0"/>
                </a:lnTo>
                <a:lnTo>
                  <a:pt x="17767074" y="9549802"/>
                </a:lnTo>
                <a:lnTo>
                  <a:pt x="0" y="95498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06871" y="482109"/>
            <a:ext cx="7315200" cy="240335"/>
          </a:xfrm>
          <a:custGeom>
            <a:avLst/>
            <a:gdLst/>
            <a:ahLst/>
            <a:cxnLst/>
            <a:rect r="r" b="b" t="t" l="l"/>
            <a:pathLst>
              <a:path h="240335" w="7315200">
                <a:moveTo>
                  <a:pt x="0" y="0"/>
                </a:moveTo>
                <a:lnTo>
                  <a:pt x="7315200" y="0"/>
                </a:lnTo>
                <a:lnTo>
                  <a:pt x="7315200" y="240335"/>
                </a:lnTo>
                <a:lnTo>
                  <a:pt x="0" y="240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64805" y="9015548"/>
            <a:ext cx="988990" cy="485504"/>
          </a:xfrm>
          <a:custGeom>
            <a:avLst/>
            <a:gdLst/>
            <a:ahLst/>
            <a:cxnLst/>
            <a:rect r="r" b="b" t="t" l="l"/>
            <a:pathLst>
              <a:path h="485504" w="988990">
                <a:moveTo>
                  <a:pt x="0" y="0"/>
                </a:moveTo>
                <a:lnTo>
                  <a:pt x="988990" y="0"/>
                </a:lnTo>
                <a:lnTo>
                  <a:pt x="988990" y="485504"/>
                </a:lnTo>
                <a:lnTo>
                  <a:pt x="0" y="4855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0084" y="368395"/>
            <a:ext cx="17767831" cy="9550209"/>
          </a:xfrm>
          <a:custGeom>
            <a:avLst/>
            <a:gdLst/>
            <a:ahLst/>
            <a:cxnLst/>
            <a:rect r="r" b="b" t="t" l="l"/>
            <a:pathLst>
              <a:path h="9550209" w="17767831">
                <a:moveTo>
                  <a:pt x="0" y="0"/>
                </a:moveTo>
                <a:lnTo>
                  <a:pt x="17767832" y="0"/>
                </a:lnTo>
                <a:lnTo>
                  <a:pt x="17767832" y="9550210"/>
                </a:lnTo>
                <a:lnTo>
                  <a:pt x="0" y="95502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97174" y="1976432"/>
            <a:ext cx="7315200" cy="240335"/>
          </a:xfrm>
          <a:custGeom>
            <a:avLst/>
            <a:gdLst/>
            <a:ahLst/>
            <a:cxnLst/>
            <a:rect r="r" b="b" t="t" l="l"/>
            <a:pathLst>
              <a:path h="240335" w="7315200">
                <a:moveTo>
                  <a:pt x="0" y="0"/>
                </a:moveTo>
                <a:lnTo>
                  <a:pt x="7315200" y="0"/>
                </a:lnTo>
                <a:lnTo>
                  <a:pt x="7315200" y="240335"/>
                </a:lnTo>
                <a:lnTo>
                  <a:pt x="0" y="24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79574" y="880041"/>
            <a:ext cx="12221240" cy="1713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80"/>
              </a:lnSpc>
              <a:spcBef>
                <a:spcPct val="0"/>
              </a:spcBef>
            </a:pPr>
            <a:r>
              <a:rPr lang="en-US" b="true" sz="9772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Plan de l</a:t>
            </a:r>
            <a:r>
              <a:rPr lang="en-US" b="true" sz="9772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 présentation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54781" y="3772757"/>
            <a:ext cx="5847832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 spc="30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CONT</a:t>
            </a:r>
            <a:r>
              <a:rPr lang="en-US" b="true" sz="1999" spc="30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EXTE &amp; PROBLÉMATIQUE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71478" y="3506053"/>
            <a:ext cx="1283304" cy="716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20"/>
              </a:lnSpc>
            </a:pPr>
            <a:r>
              <a:rPr lang="en-US" sz="58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54781" y="4850671"/>
            <a:ext cx="5847832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 spc="30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OBJECTIFS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54781" y="5966056"/>
            <a:ext cx="5847832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 spc="30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VALEUR AJOUTÉE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54781" y="7061426"/>
            <a:ext cx="5847832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 spc="30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CONCEPTION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71478" y="4602065"/>
            <a:ext cx="1283304" cy="716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20"/>
              </a:lnSpc>
            </a:pPr>
            <a:r>
              <a:rPr lang="en-US" sz="58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71478" y="5699353"/>
            <a:ext cx="1283304" cy="716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20"/>
              </a:lnSpc>
            </a:pPr>
            <a:r>
              <a:rPr lang="en-US" sz="58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71478" y="6796640"/>
            <a:ext cx="1283304" cy="716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20"/>
              </a:lnSpc>
            </a:pPr>
            <a:r>
              <a:rPr lang="en-US" sz="58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04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028700" y="8844242"/>
            <a:ext cx="988990" cy="485504"/>
          </a:xfrm>
          <a:custGeom>
            <a:avLst/>
            <a:gdLst/>
            <a:ahLst/>
            <a:cxnLst/>
            <a:rect r="r" b="b" t="t" l="l"/>
            <a:pathLst>
              <a:path h="485504" w="988990">
                <a:moveTo>
                  <a:pt x="0" y="0"/>
                </a:moveTo>
                <a:lnTo>
                  <a:pt x="988990" y="0"/>
                </a:lnTo>
                <a:lnTo>
                  <a:pt x="988990" y="485504"/>
                </a:lnTo>
                <a:lnTo>
                  <a:pt x="0" y="4855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854781" y="7964717"/>
            <a:ext cx="5083397" cy="68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 spc="30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ARCHITECTURE GLOBALE DU SYSTÈME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71478" y="7893927"/>
            <a:ext cx="1283304" cy="716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20"/>
              </a:lnSpc>
            </a:pPr>
            <a:r>
              <a:rPr lang="en-US" sz="58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05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542327" y="3744259"/>
            <a:ext cx="5083397" cy="68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b="true" sz="1999" spc="30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STACK TECHNIQUE - FRONTEND ET BACKEND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542327" y="4940527"/>
            <a:ext cx="5083397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 spc="30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INTERFACES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542327" y="6022992"/>
            <a:ext cx="5716973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 spc="30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DIFFICULTÉS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59023" y="3732972"/>
            <a:ext cx="1283304" cy="716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20"/>
              </a:lnSpc>
            </a:pPr>
            <a:r>
              <a:rPr lang="en-US" sz="58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06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59023" y="4773515"/>
            <a:ext cx="1283304" cy="716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20"/>
              </a:lnSpc>
            </a:pPr>
            <a:r>
              <a:rPr lang="en-US" sz="58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07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59023" y="5813653"/>
            <a:ext cx="1283304" cy="716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20"/>
              </a:lnSpc>
            </a:pPr>
            <a:r>
              <a:rPr lang="en-US" sz="58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08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8686122" y="1233208"/>
            <a:ext cx="311053" cy="311053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1542327" y="7102396"/>
            <a:ext cx="5716973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 spc="30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PERSPECTIVES &amp; ÉVOLUTIONS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59023" y="6853790"/>
            <a:ext cx="1283304" cy="716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20"/>
              </a:lnSpc>
            </a:pPr>
            <a:r>
              <a:rPr lang="en-US" sz="58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09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542327" y="8103477"/>
            <a:ext cx="5716973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 spc="309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CONCLUSION &amp; REMERCIEMENTS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59023" y="7893927"/>
            <a:ext cx="1283304" cy="716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20"/>
              </a:lnSpc>
            </a:pPr>
            <a:r>
              <a:rPr lang="en-US" sz="58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10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A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06871" y="482109"/>
            <a:ext cx="7315200" cy="240335"/>
          </a:xfrm>
          <a:custGeom>
            <a:avLst/>
            <a:gdLst/>
            <a:ahLst/>
            <a:cxnLst/>
            <a:rect r="r" b="b" t="t" l="l"/>
            <a:pathLst>
              <a:path h="240335" w="7315200">
                <a:moveTo>
                  <a:pt x="0" y="0"/>
                </a:moveTo>
                <a:lnTo>
                  <a:pt x="7315200" y="0"/>
                </a:lnTo>
                <a:lnTo>
                  <a:pt x="7315200" y="240335"/>
                </a:lnTo>
                <a:lnTo>
                  <a:pt x="0" y="240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64805" y="9015548"/>
            <a:ext cx="988990" cy="485504"/>
          </a:xfrm>
          <a:custGeom>
            <a:avLst/>
            <a:gdLst/>
            <a:ahLst/>
            <a:cxnLst/>
            <a:rect r="r" b="b" t="t" l="l"/>
            <a:pathLst>
              <a:path h="485504" w="988990">
                <a:moveTo>
                  <a:pt x="0" y="0"/>
                </a:moveTo>
                <a:lnTo>
                  <a:pt x="988990" y="0"/>
                </a:lnTo>
                <a:lnTo>
                  <a:pt x="988990" y="485504"/>
                </a:lnTo>
                <a:lnTo>
                  <a:pt x="0" y="4855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6511" y="409475"/>
            <a:ext cx="17614977" cy="9468050"/>
          </a:xfrm>
          <a:custGeom>
            <a:avLst/>
            <a:gdLst/>
            <a:ahLst/>
            <a:cxnLst/>
            <a:rect r="r" b="b" t="t" l="l"/>
            <a:pathLst>
              <a:path h="9468050" w="17614977">
                <a:moveTo>
                  <a:pt x="0" y="0"/>
                </a:moveTo>
                <a:lnTo>
                  <a:pt x="17614978" y="0"/>
                </a:lnTo>
                <a:lnTo>
                  <a:pt x="17614978" y="9468050"/>
                </a:lnTo>
                <a:lnTo>
                  <a:pt x="0" y="94680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A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06871" y="482109"/>
            <a:ext cx="7315200" cy="240335"/>
          </a:xfrm>
          <a:custGeom>
            <a:avLst/>
            <a:gdLst/>
            <a:ahLst/>
            <a:cxnLst/>
            <a:rect r="r" b="b" t="t" l="l"/>
            <a:pathLst>
              <a:path h="240335" w="7315200">
                <a:moveTo>
                  <a:pt x="0" y="0"/>
                </a:moveTo>
                <a:lnTo>
                  <a:pt x="7315200" y="0"/>
                </a:lnTo>
                <a:lnTo>
                  <a:pt x="7315200" y="240335"/>
                </a:lnTo>
                <a:lnTo>
                  <a:pt x="0" y="240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64805" y="9015548"/>
            <a:ext cx="988990" cy="485504"/>
          </a:xfrm>
          <a:custGeom>
            <a:avLst/>
            <a:gdLst/>
            <a:ahLst/>
            <a:cxnLst/>
            <a:rect r="r" b="b" t="t" l="l"/>
            <a:pathLst>
              <a:path h="485504" w="988990">
                <a:moveTo>
                  <a:pt x="0" y="0"/>
                </a:moveTo>
                <a:lnTo>
                  <a:pt x="988990" y="0"/>
                </a:lnTo>
                <a:lnTo>
                  <a:pt x="988990" y="485504"/>
                </a:lnTo>
                <a:lnTo>
                  <a:pt x="0" y="4855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1891" y="363991"/>
            <a:ext cx="17784218" cy="9559017"/>
          </a:xfrm>
          <a:custGeom>
            <a:avLst/>
            <a:gdLst/>
            <a:ahLst/>
            <a:cxnLst/>
            <a:rect r="r" b="b" t="t" l="l"/>
            <a:pathLst>
              <a:path h="9559017" w="17784218">
                <a:moveTo>
                  <a:pt x="0" y="0"/>
                </a:moveTo>
                <a:lnTo>
                  <a:pt x="17784218" y="0"/>
                </a:lnTo>
                <a:lnTo>
                  <a:pt x="17784218" y="9559018"/>
                </a:lnTo>
                <a:lnTo>
                  <a:pt x="0" y="95590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53616" y="2609398"/>
            <a:ext cx="7315200" cy="240335"/>
          </a:xfrm>
          <a:custGeom>
            <a:avLst/>
            <a:gdLst/>
            <a:ahLst/>
            <a:cxnLst/>
            <a:rect r="r" b="b" t="t" l="l"/>
            <a:pathLst>
              <a:path h="240335" w="7315200">
                <a:moveTo>
                  <a:pt x="0" y="0"/>
                </a:moveTo>
                <a:lnTo>
                  <a:pt x="7315200" y="0"/>
                </a:lnTo>
                <a:lnTo>
                  <a:pt x="7315200" y="240335"/>
                </a:lnTo>
                <a:lnTo>
                  <a:pt x="0" y="24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64805" y="9258300"/>
            <a:ext cx="988990" cy="485504"/>
          </a:xfrm>
          <a:custGeom>
            <a:avLst/>
            <a:gdLst/>
            <a:ahLst/>
            <a:cxnLst/>
            <a:rect r="r" b="b" t="t" l="l"/>
            <a:pathLst>
              <a:path h="485504" w="988990">
                <a:moveTo>
                  <a:pt x="0" y="0"/>
                </a:moveTo>
                <a:lnTo>
                  <a:pt x="988990" y="0"/>
                </a:lnTo>
                <a:lnTo>
                  <a:pt x="988990" y="485504"/>
                </a:lnTo>
                <a:lnTo>
                  <a:pt x="0" y="4855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75653" y="5500090"/>
            <a:ext cx="1752036" cy="1522858"/>
          </a:xfrm>
          <a:custGeom>
            <a:avLst/>
            <a:gdLst/>
            <a:ahLst/>
            <a:cxnLst/>
            <a:rect r="r" b="b" t="t" l="l"/>
            <a:pathLst>
              <a:path h="1522858" w="1752036">
                <a:moveTo>
                  <a:pt x="0" y="0"/>
                </a:moveTo>
                <a:lnTo>
                  <a:pt x="1752036" y="0"/>
                </a:lnTo>
                <a:lnTo>
                  <a:pt x="1752036" y="1522858"/>
                </a:lnTo>
                <a:lnTo>
                  <a:pt x="0" y="15228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5641" t="-43163" r="-28224" b="-5839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443317" y="4036192"/>
            <a:ext cx="3816708" cy="1107308"/>
          </a:xfrm>
          <a:custGeom>
            <a:avLst/>
            <a:gdLst/>
            <a:ahLst/>
            <a:cxnLst/>
            <a:rect r="r" b="b" t="t" l="l"/>
            <a:pathLst>
              <a:path h="1107308" w="3816708">
                <a:moveTo>
                  <a:pt x="0" y="0"/>
                </a:moveTo>
                <a:lnTo>
                  <a:pt x="3816708" y="0"/>
                </a:lnTo>
                <a:lnTo>
                  <a:pt x="3816708" y="1107308"/>
                </a:lnTo>
                <a:lnTo>
                  <a:pt x="0" y="11073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24098" r="0" b="-12058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92088" y="7272633"/>
            <a:ext cx="2319167" cy="1152291"/>
          </a:xfrm>
          <a:custGeom>
            <a:avLst/>
            <a:gdLst/>
            <a:ahLst/>
            <a:cxnLst/>
            <a:rect r="r" b="b" t="t" l="l"/>
            <a:pathLst>
              <a:path h="1152291" w="2319167">
                <a:moveTo>
                  <a:pt x="0" y="0"/>
                </a:moveTo>
                <a:lnTo>
                  <a:pt x="2319167" y="0"/>
                </a:lnTo>
                <a:lnTo>
                  <a:pt x="2319167" y="1152290"/>
                </a:lnTo>
                <a:lnTo>
                  <a:pt x="0" y="11522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509159" y="4487202"/>
            <a:ext cx="9917452" cy="3472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8" indent="-237489" lvl="1">
              <a:lnSpc>
                <a:spcPts val="3497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API Amazon bloque les requêtes directes avec erreur 403 Forbidden lors du web scraping des produits</a:t>
            </a:r>
          </a:p>
          <a:p>
            <a:pPr algn="just">
              <a:lnSpc>
                <a:spcPts val="3497"/>
              </a:lnSpc>
            </a:pPr>
          </a:p>
          <a:p>
            <a:pPr algn="just" marL="474978" indent="-237489" lvl="1">
              <a:lnSpc>
                <a:spcPts val="3497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Données obsolètes car les prix changent fréquemment sur les marketplaces</a:t>
            </a:r>
          </a:p>
          <a:p>
            <a:pPr algn="just">
              <a:lnSpc>
                <a:spcPts val="3497"/>
              </a:lnSpc>
            </a:pPr>
          </a:p>
          <a:p>
            <a:pPr algn="just" marL="474978" indent="-237489" lvl="1">
              <a:lnSpc>
                <a:spcPts val="3497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Temps de réponse élevé lors de la comparaison simultanée de plusieurs marketplaces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09159" y="2175008"/>
            <a:ext cx="4646326" cy="904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525"/>
              </a:lnSpc>
            </a:pPr>
            <a:r>
              <a:rPr lang="en-US"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Difficultés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86400" y="9017965"/>
            <a:ext cx="7315200" cy="240335"/>
          </a:xfrm>
          <a:custGeom>
            <a:avLst/>
            <a:gdLst/>
            <a:ahLst/>
            <a:cxnLst/>
            <a:rect r="r" b="b" t="t" l="l"/>
            <a:pathLst>
              <a:path h="240335" w="7315200">
                <a:moveTo>
                  <a:pt x="0" y="0"/>
                </a:moveTo>
                <a:lnTo>
                  <a:pt x="7315200" y="0"/>
                </a:lnTo>
                <a:lnTo>
                  <a:pt x="7315200" y="240335"/>
                </a:lnTo>
                <a:lnTo>
                  <a:pt x="0" y="24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07299" y="8891227"/>
            <a:ext cx="311053" cy="311053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C80E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411767" y="3331431"/>
            <a:ext cx="2394736" cy="2394736"/>
          </a:xfrm>
          <a:custGeom>
            <a:avLst/>
            <a:gdLst/>
            <a:ahLst/>
            <a:cxnLst/>
            <a:rect r="r" b="b" t="t" l="l"/>
            <a:pathLst>
              <a:path h="2394736" w="2394736">
                <a:moveTo>
                  <a:pt x="0" y="0"/>
                </a:moveTo>
                <a:lnTo>
                  <a:pt x="2394735" y="0"/>
                </a:lnTo>
                <a:lnTo>
                  <a:pt x="2394735" y="2394736"/>
                </a:lnTo>
                <a:lnTo>
                  <a:pt x="0" y="23947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758289" y="3143088"/>
            <a:ext cx="2771422" cy="2771422"/>
          </a:xfrm>
          <a:custGeom>
            <a:avLst/>
            <a:gdLst/>
            <a:ahLst/>
            <a:cxnLst/>
            <a:rect r="r" b="b" t="t" l="l"/>
            <a:pathLst>
              <a:path h="2771422" w="2771422">
                <a:moveTo>
                  <a:pt x="0" y="0"/>
                </a:moveTo>
                <a:lnTo>
                  <a:pt x="2771422" y="0"/>
                </a:lnTo>
                <a:lnTo>
                  <a:pt x="2771422" y="2771422"/>
                </a:lnTo>
                <a:lnTo>
                  <a:pt x="0" y="27714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316093" y="3188010"/>
            <a:ext cx="2553438" cy="2553438"/>
          </a:xfrm>
          <a:custGeom>
            <a:avLst/>
            <a:gdLst/>
            <a:ahLst/>
            <a:cxnLst/>
            <a:rect r="r" b="b" t="t" l="l"/>
            <a:pathLst>
              <a:path h="2553438" w="2553438">
                <a:moveTo>
                  <a:pt x="0" y="0"/>
                </a:moveTo>
                <a:lnTo>
                  <a:pt x="2553438" y="0"/>
                </a:lnTo>
                <a:lnTo>
                  <a:pt x="2553438" y="2553438"/>
                </a:lnTo>
                <a:lnTo>
                  <a:pt x="0" y="25534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11268" y="1089294"/>
            <a:ext cx="13865464" cy="904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25"/>
              </a:lnSpc>
            </a:pPr>
            <a:r>
              <a:rPr lang="en-US"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</a:t>
            </a:r>
            <a:r>
              <a:rPr lang="en-US"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erspectives et Évolutions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43096" y="6694623"/>
            <a:ext cx="4332077" cy="1877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6"/>
              </a:lnSpc>
            </a:pPr>
            <a:r>
              <a:rPr lang="en-US" sz="2604" b="true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Application Mobile</a:t>
            </a:r>
          </a:p>
          <a:p>
            <a:pPr algn="ctr">
              <a:lnSpc>
                <a:spcPts val="2266"/>
              </a:lnSpc>
            </a:pPr>
          </a:p>
          <a:p>
            <a:pPr algn="ctr">
              <a:lnSpc>
                <a:spcPts val="1764"/>
              </a:lnSpc>
            </a:pPr>
            <a:r>
              <a:rPr lang="en-US" sz="176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</a:t>
            </a:r>
            <a:r>
              <a:rPr lang="en-US" sz="176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ersion iOS/Android avec React Native</a:t>
            </a:r>
          </a:p>
          <a:p>
            <a:pPr algn="ctr">
              <a:lnSpc>
                <a:spcPts val="1764"/>
              </a:lnSpc>
            </a:pPr>
          </a:p>
          <a:p>
            <a:pPr algn="ctr">
              <a:lnSpc>
                <a:spcPts val="1764"/>
              </a:lnSpc>
            </a:pPr>
            <a:r>
              <a:rPr lang="en-US" sz="176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Notifications push pour alertes prix</a:t>
            </a:r>
          </a:p>
          <a:p>
            <a:pPr algn="ctr">
              <a:lnSpc>
                <a:spcPts val="1764"/>
              </a:lnSpc>
            </a:pPr>
          </a:p>
          <a:p>
            <a:pPr algn="ctr">
              <a:lnSpc>
                <a:spcPts val="1764"/>
              </a:lnSpc>
            </a:pPr>
            <a:r>
              <a:rPr lang="en-US" sz="176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Scan de code-barres pour recherche rapide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25853" y="6594366"/>
            <a:ext cx="4332077" cy="1658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6"/>
              </a:lnSpc>
            </a:pPr>
            <a:r>
              <a:rPr lang="en-US" sz="2604" b="true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IA et Recommandations</a:t>
            </a:r>
          </a:p>
          <a:p>
            <a:pPr algn="ctr">
              <a:lnSpc>
                <a:spcPts val="2266"/>
              </a:lnSpc>
            </a:pPr>
          </a:p>
          <a:p>
            <a:pPr algn="ctr">
              <a:lnSpc>
                <a:spcPts val="1764"/>
              </a:lnSpc>
            </a:pPr>
            <a:r>
              <a:rPr lang="en-US" sz="176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 pour prédire les meilleures périodes d'achat</a:t>
            </a:r>
          </a:p>
          <a:p>
            <a:pPr algn="ctr">
              <a:lnSpc>
                <a:spcPts val="1764"/>
              </a:lnSpc>
            </a:pPr>
          </a:p>
          <a:p>
            <a:pPr algn="ctr">
              <a:lnSpc>
                <a:spcPts val="1764"/>
              </a:lnSpc>
            </a:pPr>
            <a:r>
              <a:rPr lang="en-US" sz="176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Système de recommandation personnalisé basé sur l'historique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26773" y="6594366"/>
            <a:ext cx="4332077" cy="1562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6"/>
              </a:lnSpc>
            </a:pPr>
            <a:r>
              <a:rPr lang="en-US" sz="2604" b="true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Alertes Intelligentes</a:t>
            </a:r>
          </a:p>
          <a:p>
            <a:pPr algn="ctr">
              <a:lnSpc>
                <a:spcPts val="1535"/>
              </a:lnSpc>
            </a:pPr>
          </a:p>
          <a:p>
            <a:pPr algn="ctr">
              <a:lnSpc>
                <a:spcPts val="1764"/>
              </a:lnSpc>
            </a:pPr>
            <a:r>
              <a:rPr lang="en-US" sz="176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Notifications quand prix baisse sous un seuil défini</a:t>
            </a:r>
          </a:p>
          <a:p>
            <a:pPr algn="ctr">
              <a:lnSpc>
                <a:spcPts val="1764"/>
              </a:lnSpc>
            </a:pPr>
          </a:p>
          <a:p>
            <a:pPr algn="ctr">
              <a:lnSpc>
                <a:spcPts val="1764"/>
              </a:lnSpc>
            </a:pPr>
            <a:r>
              <a:rPr lang="en-US" sz="176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Alertes stock disponible pour produits recherchés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61692" y="4810114"/>
            <a:ext cx="13564617" cy="904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25"/>
              </a:lnSpc>
            </a:pPr>
            <a:r>
              <a:rPr lang="en-US"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Conclusion et Remerciements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88442" y="8828016"/>
            <a:ext cx="7315200" cy="240335"/>
          </a:xfrm>
          <a:custGeom>
            <a:avLst/>
            <a:gdLst/>
            <a:ahLst/>
            <a:cxnLst/>
            <a:rect r="r" b="b" t="t" l="l"/>
            <a:pathLst>
              <a:path h="240335" w="7315200">
                <a:moveTo>
                  <a:pt x="0" y="0"/>
                </a:moveTo>
                <a:lnTo>
                  <a:pt x="7315200" y="0"/>
                </a:lnTo>
                <a:lnTo>
                  <a:pt x="7315200" y="240335"/>
                </a:lnTo>
                <a:lnTo>
                  <a:pt x="0" y="24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70310" y="1028700"/>
            <a:ext cx="988990" cy="485504"/>
          </a:xfrm>
          <a:custGeom>
            <a:avLst/>
            <a:gdLst/>
            <a:ahLst/>
            <a:cxnLst/>
            <a:rect r="r" b="b" t="t" l="l"/>
            <a:pathLst>
              <a:path h="485504" w="988990">
                <a:moveTo>
                  <a:pt x="0" y="0"/>
                </a:moveTo>
                <a:lnTo>
                  <a:pt x="988990" y="0"/>
                </a:lnTo>
                <a:lnTo>
                  <a:pt x="988990" y="485504"/>
                </a:lnTo>
                <a:lnTo>
                  <a:pt x="0" y="4855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927694" y="2908634"/>
            <a:ext cx="311053" cy="31105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C80E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360306" y="7332556"/>
            <a:ext cx="988990" cy="485504"/>
          </a:xfrm>
          <a:custGeom>
            <a:avLst/>
            <a:gdLst/>
            <a:ahLst/>
            <a:cxnLst/>
            <a:rect r="r" b="b" t="t" l="l"/>
            <a:pathLst>
              <a:path h="485504" w="988990">
                <a:moveTo>
                  <a:pt x="0" y="0"/>
                </a:moveTo>
                <a:lnTo>
                  <a:pt x="988989" y="0"/>
                </a:lnTo>
                <a:lnTo>
                  <a:pt x="988989" y="485504"/>
                </a:lnTo>
                <a:lnTo>
                  <a:pt x="0" y="485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486400" y="5690584"/>
            <a:ext cx="7315200" cy="240335"/>
          </a:xfrm>
          <a:custGeom>
            <a:avLst/>
            <a:gdLst/>
            <a:ahLst/>
            <a:cxnLst/>
            <a:rect r="r" b="b" t="t" l="l"/>
            <a:pathLst>
              <a:path h="240335" w="7315200">
                <a:moveTo>
                  <a:pt x="0" y="0"/>
                </a:moveTo>
                <a:lnTo>
                  <a:pt x="7315200" y="0"/>
                </a:lnTo>
                <a:lnTo>
                  <a:pt x="7315200" y="240335"/>
                </a:lnTo>
                <a:lnTo>
                  <a:pt x="0" y="24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42514" y="3080734"/>
            <a:ext cx="9202972" cy="205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Merci!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515508" y="3830102"/>
            <a:ext cx="988990" cy="485504"/>
          </a:xfrm>
          <a:custGeom>
            <a:avLst/>
            <a:gdLst/>
            <a:ahLst/>
            <a:cxnLst/>
            <a:rect r="r" b="b" t="t" l="l"/>
            <a:pathLst>
              <a:path h="485504" w="988990">
                <a:moveTo>
                  <a:pt x="0" y="0"/>
                </a:moveTo>
                <a:lnTo>
                  <a:pt x="988989" y="0"/>
                </a:lnTo>
                <a:lnTo>
                  <a:pt x="988989" y="485503"/>
                </a:lnTo>
                <a:lnTo>
                  <a:pt x="0" y="4855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660509" y="8130529"/>
            <a:ext cx="311053" cy="31105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14276" y="2169610"/>
            <a:ext cx="7315200" cy="240335"/>
          </a:xfrm>
          <a:custGeom>
            <a:avLst/>
            <a:gdLst/>
            <a:ahLst/>
            <a:cxnLst/>
            <a:rect r="r" b="b" t="t" l="l"/>
            <a:pathLst>
              <a:path h="240335" w="7315200">
                <a:moveTo>
                  <a:pt x="0" y="0"/>
                </a:moveTo>
                <a:lnTo>
                  <a:pt x="7315200" y="0"/>
                </a:lnTo>
                <a:lnTo>
                  <a:pt x="7315200" y="240335"/>
                </a:lnTo>
                <a:lnTo>
                  <a:pt x="0" y="24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11935" y="3723967"/>
            <a:ext cx="988990" cy="485504"/>
          </a:xfrm>
          <a:custGeom>
            <a:avLst/>
            <a:gdLst/>
            <a:ahLst/>
            <a:cxnLst/>
            <a:rect r="r" b="b" t="t" l="l"/>
            <a:pathLst>
              <a:path h="485504" w="988990">
                <a:moveTo>
                  <a:pt x="0" y="0"/>
                </a:moveTo>
                <a:lnTo>
                  <a:pt x="988989" y="0"/>
                </a:lnTo>
                <a:lnTo>
                  <a:pt x="988989" y="485504"/>
                </a:lnTo>
                <a:lnTo>
                  <a:pt x="0" y="4855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99793" y="1687935"/>
            <a:ext cx="2559507" cy="2559507"/>
          </a:xfrm>
          <a:custGeom>
            <a:avLst/>
            <a:gdLst/>
            <a:ahLst/>
            <a:cxnLst/>
            <a:rect r="r" b="b" t="t" l="l"/>
            <a:pathLst>
              <a:path h="2559507" w="2559507">
                <a:moveTo>
                  <a:pt x="0" y="0"/>
                </a:moveTo>
                <a:lnTo>
                  <a:pt x="2559507" y="0"/>
                </a:lnTo>
                <a:lnTo>
                  <a:pt x="2559507" y="2559507"/>
                </a:lnTo>
                <a:lnTo>
                  <a:pt x="0" y="25595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08719" y="1907010"/>
            <a:ext cx="10852476" cy="845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90"/>
              </a:lnSpc>
            </a:pPr>
            <a:r>
              <a:rPr lang="en-US" sz="7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Contexte et Problématique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708719" y="4104696"/>
            <a:ext cx="11265939" cy="4461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5" indent="-302257" lvl="1">
              <a:lnSpc>
                <a:spcPts val="4451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Explosion de l’offre en ligne : difficulté à trouver rapidement le bon produit.</a:t>
            </a:r>
          </a:p>
          <a:p>
            <a:pPr algn="just">
              <a:lnSpc>
                <a:spcPts val="4451"/>
              </a:lnSpc>
            </a:pPr>
          </a:p>
          <a:p>
            <a:pPr algn="just" marL="604515" indent="-302257" lvl="1">
              <a:lnSpc>
                <a:spcPts val="4451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Besoin d’une plateforme e‑commerce modulaire et évolutive.</a:t>
            </a:r>
          </a:p>
          <a:p>
            <a:pPr algn="just">
              <a:lnSpc>
                <a:spcPts val="4451"/>
              </a:lnSpc>
            </a:pPr>
          </a:p>
          <a:p>
            <a:pPr algn="just" marL="604515" indent="-302257" lvl="1">
              <a:lnSpc>
                <a:spcPts val="4451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Nécessité d’agréger des produits et de personnaliser les recommandations.</a:t>
            </a:r>
          </a:p>
          <a:p>
            <a:pPr algn="just">
              <a:lnSpc>
                <a:spcPts val="4451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14276" y="2169610"/>
            <a:ext cx="7315200" cy="240335"/>
          </a:xfrm>
          <a:custGeom>
            <a:avLst/>
            <a:gdLst/>
            <a:ahLst/>
            <a:cxnLst/>
            <a:rect r="r" b="b" t="t" l="l"/>
            <a:pathLst>
              <a:path h="240335" w="7315200">
                <a:moveTo>
                  <a:pt x="0" y="0"/>
                </a:moveTo>
                <a:lnTo>
                  <a:pt x="7315200" y="0"/>
                </a:lnTo>
                <a:lnTo>
                  <a:pt x="7315200" y="240335"/>
                </a:lnTo>
                <a:lnTo>
                  <a:pt x="0" y="24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56205" y="4600512"/>
            <a:ext cx="1637304" cy="1637304"/>
          </a:xfrm>
          <a:custGeom>
            <a:avLst/>
            <a:gdLst/>
            <a:ahLst/>
            <a:cxnLst/>
            <a:rect r="r" b="b" t="t" l="l"/>
            <a:pathLst>
              <a:path h="1637304" w="1637304">
                <a:moveTo>
                  <a:pt x="0" y="0"/>
                </a:moveTo>
                <a:lnTo>
                  <a:pt x="1637304" y="0"/>
                </a:lnTo>
                <a:lnTo>
                  <a:pt x="1637304" y="1637304"/>
                </a:lnTo>
                <a:lnTo>
                  <a:pt x="0" y="16373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67506" y="4737470"/>
            <a:ext cx="1363387" cy="1363387"/>
          </a:xfrm>
          <a:custGeom>
            <a:avLst/>
            <a:gdLst/>
            <a:ahLst/>
            <a:cxnLst/>
            <a:rect r="r" b="b" t="t" l="l"/>
            <a:pathLst>
              <a:path h="1363387" w="1363387">
                <a:moveTo>
                  <a:pt x="0" y="0"/>
                </a:moveTo>
                <a:lnTo>
                  <a:pt x="1363387" y="0"/>
                </a:lnTo>
                <a:lnTo>
                  <a:pt x="1363387" y="1363387"/>
                </a:lnTo>
                <a:lnTo>
                  <a:pt x="0" y="13633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423135" y="3030507"/>
            <a:ext cx="1441729" cy="1441729"/>
          </a:xfrm>
          <a:custGeom>
            <a:avLst/>
            <a:gdLst/>
            <a:ahLst/>
            <a:cxnLst/>
            <a:rect r="r" b="b" t="t" l="l"/>
            <a:pathLst>
              <a:path h="1441729" w="1441729">
                <a:moveTo>
                  <a:pt x="0" y="0"/>
                </a:moveTo>
                <a:lnTo>
                  <a:pt x="1441730" y="0"/>
                </a:lnTo>
                <a:lnTo>
                  <a:pt x="1441730" y="1441730"/>
                </a:lnTo>
                <a:lnTo>
                  <a:pt x="0" y="14417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48557" y="3970478"/>
            <a:ext cx="2346043" cy="2346043"/>
          </a:xfrm>
          <a:custGeom>
            <a:avLst/>
            <a:gdLst/>
            <a:ahLst/>
            <a:cxnLst/>
            <a:rect r="r" b="b" t="t" l="l"/>
            <a:pathLst>
              <a:path h="2346043" w="2346043">
                <a:moveTo>
                  <a:pt x="0" y="0"/>
                </a:moveTo>
                <a:lnTo>
                  <a:pt x="2346043" y="0"/>
                </a:lnTo>
                <a:lnTo>
                  <a:pt x="2346043" y="2346044"/>
                </a:lnTo>
                <a:lnTo>
                  <a:pt x="0" y="23460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62610" y="3970478"/>
            <a:ext cx="2346043" cy="2346043"/>
          </a:xfrm>
          <a:custGeom>
            <a:avLst/>
            <a:gdLst/>
            <a:ahLst/>
            <a:cxnLst/>
            <a:rect r="r" b="b" t="t" l="l"/>
            <a:pathLst>
              <a:path h="2346043" w="2346043">
                <a:moveTo>
                  <a:pt x="0" y="0"/>
                </a:moveTo>
                <a:lnTo>
                  <a:pt x="2346043" y="0"/>
                </a:lnTo>
                <a:lnTo>
                  <a:pt x="2346043" y="2346044"/>
                </a:lnTo>
                <a:lnTo>
                  <a:pt x="0" y="23460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830379" y="4250372"/>
            <a:ext cx="1943667" cy="1943667"/>
          </a:xfrm>
          <a:custGeom>
            <a:avLst/>
            <a:gdLst/>
            <a:ahLst/>
            <a:cxnLst/>
            <a:rect r="r" b="b" t="t" l="l"/>
            <a:pathLst>
              <a:path h="1943667" w="1943667">
                <a:moveTo>
                  <a:pt x="0" y="0"/>
                </a:moveTo>
                <a:lnTo>
                  <a:pt x="1943668" y="0"/>
                </a:lnTo>
                <a:lnTo>
                  <a:pt x="1943668" y="1943667"/>
                </a:lnTo>
                <a:lnTo>
                  <a:pt x="0" y="19436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708719" y="1907010"/>
            <a:ext cx="4183554" cy="845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90"/>
              </a:lnSpc>
            </a:pPr>
            <a:r>
              <a:rPr lang="en-US" sz="7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Objectifs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18483" y="6665977"/>
            <a:ext cx="3806192" cy="1090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1"/>
              </a:lnSpc>
            </a:pPr>
            <a:r>
              <a:rPr lang="en-US" sz="2799" b="tru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Objectifs fonctionnels :</a:t>
            </a:r>
          </a:p>
          <a:p>
            <a:pPr algn="ctr">
              <a:lnSpc>
                <a:spcPts val="4451"/>
              </a:lnSpc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La gestion Centralisée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464034" y="6482333"/>
            <a:ext cx="5101295" cy="2775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1"/>
              </a:lnSpc>
            </a:pPr>
            <a:r>
              <a:rPr lang="en-US" sz="2799" b="true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Objectifs non fonctionnels:</a:t>
            </a:r>
          </a:p>
          <a:p>
            <a:pPr algn="ctr">
              <a:lnSpc>
                <a:spcPts val="4451"/>
              </a:lnSpc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Scalabilité </a:t>
            </a:r>
          </a:p>
          <a:p>
            <a:pPr algn="ctr">
              <a:lnSpc>
                <a:spcPts val="4451"/>
              </a:lnSpc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Disponibilité</a:t>
            </a:r>
          </a:p>
          <a:p>
            <a:pPr algn="ctr">
              <a:lnSpc>
                <a:spcPts val="4451"/>
              </a:lnSpc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Maintenabilité</a:t>
            </a:r>
          </a:p>
          <a:p>
            <a:pPr algn="ctr">
              <a:lnSpc>
                <a:spcPts val="4451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2158005" y="6561039"/>
            <a:ext cx="5101295" cy="1090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1"/>
              </a:lnSpc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L'agrégation de</a:t>
            </a: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produits et IA de recommandation.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09159" y="9102774"/>
            <a:ext cx="311053" cy="31105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601700" y="9589054"/>
            <a:ext cx="7315200" cy="240335"/>
          </a:xfrm>
          <a:custGeom>
            <a:avLst/>
            <a:gdLst/>
            <a:ahLst/>
            <a:cxnLst/>
            <a:rect r="r" b="b" t="t" l="l"/>
            <a:pathLst>
              <a:path h="240335" w="7315200">
                <a:moveTo>
                  <a:pt x="0" y="0"/>
                </a:moveTo>
                <a:lnTo>
                  <a:pt x="7315200" y="0"/>
                </a:lnTo>
                <a:lnTo>
                  <a:pt x="7315200" y="240335"/>
                </a:lnTo>
                <a:lnTo>
                  <a:pt x="0" y="24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10102" y="3741427"/>
            <a:ext cx="2607050" cy="2607050"/>
          </a:xfrm>
          <a:custGeom>
            <a:avLst/>
            <a:gdLst/>
            <a:ahLst/>
            <a:cxnLst/>
            <a:rect r="r" b="b" t="t" l="l"/>
            <a:pathLst>
              <a:path h="2607050" w="2607050">
                <a:moveTo>
                  <a:pt x="0" y="0"/>
                </a:moveTo>
                <a:lnTo>
                  <a:pt x="2607050" y="0"/>
                </a:lnTo>
                <a:lnTo>
                  <a:pt x="2607050" y="2607050"/>
                </a:lnTo>
                <a:lnTo>
                  <a:pt x="0" y="26070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921123" y="3877644"/>
            <a:ext cx="2531712" cy="2531712"/>
          </a:xfrm>
          <a:custGeom>
            <a:avLst/>
            <a:gdLst/>
            <a:ahLst/>
            <a:cxnLst/>
            <a:rect r="r" b="b" t="t" l="l"/>
            <a:pathLst>
              <a:path h="2531712" w="2531712">
                <a:moveTo>
                  <a:pt x="0" y="0"/>
                </a:moveTo>
                <a:lnTo>
                  <a:pt x="2531713" y="0"/>
                </a:lnTo>
                <a:lnTo>
                  <a:pt x="2531713" y="2531712"/>
                </a:lnTo>
                <a:lnTo>
                  <a:pt x="0" y="25317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193862" y="3877644"/>
            <a:ext cx="2559108" cy="2559108"/>
          </a:xfrm>
          <a:custGeom>
            <a:avLst/>
            <a:gdLst/>
            <a:ahLst/>
            <a:cxnLst/>
            <a:rect r="r" b="b" t="t" l="l"/>
            <a:pathLst>
              <a:path h="2559108" w="2559108">
                <a:moveTo>
                  <a:pt x="0" y="0"/>
                </a:moveTo>
                <a:lnTo>
                  <a:pt x="2559108" y="0"/>
                </a:lnTo>
                <a:lnTo>
                  <a:pt x="2559108" y="2559108"/>
                </a:lnTo>
                <a:lnTo>
                  <a:pt x="0" y="25591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509159" y="1776673"/>
            <a:ext cx="16709503" cy="904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525"/>
              </a:lnSpc>
            </a:pPr>
            <a:r>
              <a:rPr lang="en-US"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Valeur Ajoutée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91580" y="6584729"/>
            <a:ext cx="5101295" cy="528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1"/>
              </a:lnSpc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Gain de temps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592874" y="6584729"/>
            <a:ext cx="5101295" cy="528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1"/>
              </a:lnSpc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Coût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922769" y="6598426"/>
            <a:ext cx="5101295" cy="528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1"/>
              </a:lnSpc>
            </a:pPr>
            <a:r>
              <a:rPr lang="en-US" sz="2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Performance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51671" y="8674608"/>
            <a:ext cx="988990" cy="485504"/>
          </a:xfrm>
          <a:custGeom>
            <a:avLst/>
            <a:gdLst/>
            <a:ahLst/>
            <a:cxnLst/>
            <a:rect r="r" b="b" t="t" l="l"/>
            <a:pathLst>
              <a:path h="485504" w="988990">
                <a:moveTo>
                  <a:pt x="0" y="0"/>
                </a:moveTo>
                <a:lnTo>
                  <a:pt x="988990" y="0"/>
                </a:lnTo>
                <a:lnTo>
                  <a:pt x="988990" y="485504"/>
                </a:lnTo>
                <a:lnTo>
                  <a:pt x="0" y="485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549221" y="4238603"/>
            <a:ext cx="5189557" cy="904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525"/>
              </a:lnSpc>
            </a:pPr>
            <a:r>
              <a:rPr lang="en-US"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Conception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40862" y="327642"/>
            <a:ext cx="10406276" cy="9157523"/>
          </a:xfrm>
          <a:custGeom>
            <a:avLst/>
            <a:gdLst/>
            <a:ahLst/>
            <a:cxnLst/>
            <a:rect r="r" b="b" t="t" l="l"/>
            <a:pathLst>
              <a:path h="9157523" w="10406276">
                <a:moveTo>
                  <a:pt x="0" y="0"/>
                </a:moveTo>
                <a:lnTo>
                  <a:pt x="10406276" y="0"/>
                </a:lnTo>
                <a:lnTo>
                  <a:pt x="10406276" y="9157522"/>
                </a:lnTo>
                <a:lnTo>
                  <a:pt x="0" y="91575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698498" y="9682733"/>
            <a:ext cx="4891005" cy="31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96"/>
              </a:lnSpc>
            </a:pPr>
            <a:r>
              <a:rPr lang="en-US" sz="264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Diagramme de cas d’utilisation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3216" y="1548368"/>
            <a:ext cx="17721568" cy="6857799"/>
          </a:xfrm>
          <a:custGeom>
            <a:avLst/>
            <a:gdLst/>
            <a:ahLst/>
            <a:cxnLst/>
            <a:rect r="r" b="b" t="t" l="l"/>
            <a:pathLst>
              <a:path h="6857799" w="17721568">
                <a:moveTo>
                  <a:pt x="0" y="0"/>
                </a:moveTo>
                <a:lnTo>
                  <a:pt x="17721568" y="0"/>
                </a:lnTo>
                <a:lnTo>
                  <a:pt x="17721568" y="6857799"/>
                </a:lnTo>
                <a:lnTo>
                  <a:pt x="0" y="6857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396"/>
            </a:stretch>
          </a:blipFill>
          <a:ln cap="rnd">
            <a:noFill/>
            <a:prstDash val="solid"/>
            <a:round/>
          </a:ln>
        </p:spPr>
      </p:sp>
      <p:sp>
        <p:nvSpPr>
          <p:cNvPr name="TextBox 3" id="3"/>
          <p:cNvSpPr txBox="true"/>
          <p:nvPr/>
        </p:nvSpPr>
        <p:spPr>
          <a:xfrm rot="0">
            <a:off x="7581998" y="8941685"/>
            <a:ext cx="3124004" cy="31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96"/>
              </a:lnSpc>
            </a:pPr>
            <a:r>
              <a:rPr lang="en-US" sz="264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Diagramme de class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72800" y="337021"/>
            <a:ext cx="7315200" cy="240335"/>
          </a:xfrm>
          <a:custGeom>
            <a:avLst/>
            <a:gdLst/>
            <a:ahLst/>
            <a:cxnLst/>
            <a:rect r="r" b="b" t="t" l="l"/>
            <a:pathLst>
              <a:path h="240335" w="7315200">
                <a:moveTo>
                  <a:pt x="0" y="0"/>
                </a:moveTo>
                <a:lnTo>
                  <a:pt x="7315200" y="0"/>
                </a:lnTo>
                <a:lnTo>
                  <a:pt x="7315200" y="240336"/>
                </a:lnTo>
                <a:lnTo>
                  <a:pt x="0" y="2403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65070" y="3490311"/>
            <a:ext cx="2860146" cy="2860146"/>
          </a:xfrm>
          <a:custGeom>
            <a:avLst/>
            <a:gdLst/>
            <a:ahLst/>
            <a:cxnLst/>
            <a:rect r="r" b="b" t="t" l="l"/>
            <a:pathLst>
              <a:path h="2860146" w="2860146">
                <a:moveTo>
                  <a:pt x="0" y="0"/>
                </a:moveTo>
                <a:lnTo>
                  <a:pt x="2860146" y="0"/>
                </a:lnTo>
                <a:lnTo>
                  <a:pt x="2860146" y="2860145"/>
                </a:lnTo>
                <a:lnTo>
                  <a:pt x="0" y="28601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53868" y="3749762"/>
            <a:ext cx="6352341" cy="2341242"/>
          </a:xfrm>
          <a:custGeom>
            <a:avLst/>
            <a:gdLst/>
            <a:ahLst/>
            <a:cxnLst/>
            <a:rect r="r" b="b" t="t" l="l"/>
            <a:pathLst>
              <a:path h="2341242" w="6352341">
                <a:moveTo>
                  <a:pt x="0" y="0"/>
                </a:moveTo>
                <a:lnTo>
                  <a:pt x="6352341" y="0"/>
                </a:lnTo>
                <a:lnTo>
                  <a:pt x="6352341" y="2341243"/>
                </a:lnTo>
                <a:lnTo>
                  <a:pt x="0" y="23412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130109" y="3573973"/>
            <a:ext cx="2692821" cy="2692821"/>
          </a:xfrm>
          <a:custGeom>
            <a:avLst/>
            <a:gdLst/>
            <a:ahLst/>
            <a:cxnLst/>
            <a:rect r="r" b="b" t="t" l="l"/>
            <a:pathLst>
              <a:path h="2692821" w="2692821">
                <a:moveTo>
                  <a:pt x="0" y="0"/>
                </a:moveTo>
                <a:lnTo>
                  <a:pt x="2692821" y="0"/>
                </a:lnTo>
                <a:lnTo>
                  <a:pt x="2692821" y="2692821"/>
                </a:lnTo>
                <a:lnTo>
                  <a:pt x="0" y="26928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25846" y="695314"/>
            <a:ext cx="14933454" cy="904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525"/>
              </a:lnSpc>
            </a:pPr>
            <a:r>
              <a:rPr lang="en-US"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Outils utilisés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DAG8-dT7aUs</dc:identifier>
  <dcterms:modified xsi:type="dcterms:W3CDTF">2011-08-01T06:04:30Z</dcterms:modified>
  <cp:revision>1</cp:revision>
  <dc:title>Soutenance PFA</dc:title>
</cp:coreProperties>
</file>